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0"/>
  </p:notesMasterIdLst>
  <p:sldIdLst>
    <p:sldId id="257" r:id="rId2"/>
    <p:sldId id="258" r:id="rId3"/>
    <p:sldId id="259" r:id="rId4"/>
    <p:sldId id="281" r:id="rId5"/>
    <p:sldId id="278" r:id="rId6"/>
    <p:sldId id="269" r:id="rId7"/>
    <p:sldId id="263" r:id="rId8"/>
    <p:sldId id="273" r:id="rId9"/>
    <p:sldId id="264" r:id="rId10"/>
    <p:sldId id="270" r:id="rId11"/>
    <p:sldId id="266" r:id="rId12"/>
    <p:sldId id="284" r:id="rId13"/>
    <p:sldId id="275" r:id="rId14"/>
    <p:sldId id="274" r:id="rId15"/>
    <p:sldId id="276" r:id="rId16"/>
    <p:sldId id="277" r:id="rId17"/>
    <p:sldId id="285" r:id="rId18"/>
    <p:sldId id="283" r:id="rId19"/>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04"/>
    <p:restoredTop sz="94153"/>
  </p:normalViewPr>
  <p:slideViewPr>
    <p:cSldViewPr snapToGrid="0" snapToObjects="1">
      <p:cViewPr>
        <p:scale>
          <a:sx n="136" d="100"/>
          <a:sy n="136" d="100"/>
        </p:scale>
        <p:origin x="1568" y="-1728"/>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5/18/23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CHANG FIGURE TEXT TO EXPLAIN the z regressor</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CHANGE FIG TEXT TO EXPLAIN z x axis</a:t>
            </a:r>
          </a:p>
          <a:p>
            <a:endParaRPr lang="en-US" dirty="0"/>
          </a:p>
          <a:p>
            <a:r>
              <a:rPr lang="en-US" dirty="0"/>
              <a:t>Equations on bottom and legend on top </a:t>
            </a:r>
          </a:p>
          <a:p>
            <a:endParaRPr lang="en-US" dirty="0"/>
          </a:p>
          <a:p>
            <a:r>
              <a:rPr lang="en-US" dirty="0"/>
              <a:t>Keep legend on upper right hand corner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5/18/23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96162" y="7624309"/>
            <a:ext cx="3973506"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line, text&#10;&#10;Description automatically generated">
            <a:extLst>
              <a:ext uri="{FF2B5EF4-FFF2-40B4-BE49-F238E27FC236}">
                <a16:creationId xmlns:a16="http://schemas.microsoft.com/office/drawing/2014/main" id="{3FBE3941-EC3D-276D-5201-E5CC00A411E9}"/>
              </a:ext>
            </a:extLst>
          </p:cNvPr>
          <p:cNvPicPr>
            <a:picLocks noChangeAspect="1"/>
          </p:cNvPicPr>
          <p:nvPr/>
        </p:nvPicPr>
        <p:blipFill>
          <a:blip r:embed="rId3"/>
          <a:stretch>
            <a:fillRect/>
          </a:stretch>
        </p:blipFill>
        <p:spPr>
          <a:xfrm>
            <a:off x="230985" y="1053887"/>
            <a:ext cx="2316542" cy="1875296"/>
          </a:xfrm>
          <a:prstGeom prst="rect">
            <a:avLst/>
          </a:prstGeom>
        </p:spPr>
      </p:pic>
      <p:pic>
        <p:nvPicPr>
          <p:cNvPr id="13" name="Picture 12" descr="A picture containing screenshot, text&#10;&#10;Description automatically generated">
            <a:extLst>
              <a:ext uri="{FF2B5EF4-FFF2-40B4-BE49-F238E27FC236}">
                <a16:creationId xmlns:a16="http://schemas.microsoft.com/office/drawing/2014/main" id="{D3E3B546-968A-1997-2B53-FD5F01AA9F45}"/>
              </a:ext>
            </a:extLst>
          </p:cNvPr>
          <p:cNvPicPr>
            <a:picLocks noChangeAspect="1"/>
          </p:cNvPicPr>
          <p:nvPr/>
        </p:nvPicPr>
        <p:blipFill>
          <a:blip r:embed="rId4"/>
          <a:stretch>
            <a:fillRect/>
          </a:stretch>
        </p:blipFill>
        <p:spPr>
          <a:xfrm>
            <a:off x="2420136" y="1053884"/>
            <a:ext cx="2316542" cy="1875296"/>
          </a:xfrm>
          <a:prstGeom prst="rect">
            <a:avLst/>
          </a:prstGeom>
        </p:spPr>
      </p:pic>
      <p:pic>
        <p:nvPicPr>
          <p:cNvPr id="15" name="Picture 14" descr="A picture containing screenshot, text, diagram, colorfulness&#10;&#10;Description automatically generated">
            <a:extLst>
              <a:ext uri="{FF2B5EF4-FFF2-40B4-BE49-F238E27FC236}">
                <a16:creationId xmlns:a16="http://schemas.microsoft.com/office/drawing/2014/main" id="{90D2A3E1-FDAB-D4EE-FA17-D445A89B0505}"/>
              </a:ext>
            </a:extLst>
          </p:cNvPr>
          <p:cNvPicPr>
            <a:picLocks noChangeAspect="1"/>
          </p:cNvPicPr>
          <p:nvPr/>
        </p:nvPicPr>
        <p:blipFill>
          <a:blip r:embed="rId5"/>
          <a:stretch>
            <a:fillRect/>
          </a:stretch>
        </p:blipFill>
        <p:spPr>
          <a:xfrm>
            <a:off x="4767673" y="1061633"/>
            <a:ext cx="2316542" cy="1875296"/>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612956" y="6407317"/>
            <a:ext cx="2589497" cy="216528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2"/>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279549"/>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194996"/>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166334"/>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65303" y="473153"/>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50" y="473153"/>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59728" y="3236137"/>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2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3752088" y="804978"/>
            <a:ext cx="1806566" cy="176345"/>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608430" y="658506"/>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26103" y="6711979"/>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61184"/>
            <a:ext cx="607059" cy="180915"/>
          </a:xfrm>
          <a:prstGeom prst="rect">
            <a:avLst/>
          </a:prstGeom>
        </p:spPr>
      </p:pic>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14540" y="2976953"/>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631235" y="790700"/>
            <a:ext cx="626688" cy="527452"/>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32910</TotalTime>
  <Words>1725</Words>
  <Application>Microsoft Macintosh PowerPoint</Application>
  <PresentationFormat>Custom</PresentationFormat>
  <Paragraphs>329</Paragraphs>
  <Slides>18</Slides>
  <Notes>17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257</cp:revision>
  <dcterms:created xsi:type="dcterms:W3CDTF">2023-04-17T18:08:15Z</dcterms:created>
  <dcterms:modified xsi:type="dcterms:W3CDTF">2023-05-22T16:38:43Z</dcterms:modified>
</cp:coreProperties>
</file>